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1"/>
  </p:notesMasterIdLst>
  <p:sldIdLst>
    <p:sldId id="265" r:id="rId5"/>
    <p:sldId id="269" r:id="rId6"/>
    <p:sldId id="257" r:id="rId7"/>
    <p:sldId id="281" r:id="rId8"/>
    <p:sldId id="286" r:id="rId9"/>
    <p:sldId id="28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314" autoAdjust="0"/>
  </p:normalViewPr>
  <p:slideViewPr>
    <p:cSldViewPr snapToGrid="0">
      <p:cViewPr varScale="1">
        <p:scale>
          <a:sx n="113" d="100"/>
          <a:sy n="113" d="100"/>
        </p:scale>
        <p:origin x="21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DFEF-987C-441E-BDB6-E595AD4709A4}" type="datetimeFigureOut">
              <a:rPr lang="en-US" smtClean="0"/>
              <a:t>8/31/2018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3BD9E-A7EC-477C-B540-03EFCFE4A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BD9E-A7EC-477C-B540-03EFCFE4A9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BD9E-A7EC-477C-B540-03EFCFE4A9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20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BD9E-A7EC-477C-B540-03EFCFE4A9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BD9E-A7EC-477C-B540-03EFCFE4A9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BD9E-A7EC-477C-B540-03EFCFE4A9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3BD9E-A7EC-477C-B540-03EFCFE4A9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49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93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1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22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5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8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58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25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331444B-B92B-4E27-8C94-BB93EAF5CB18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4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8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686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hbr.org/2014/10/the-key-to-change-is-middle-management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" y="390652"/>
            <a:ext cx="2968752" cy="1505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99" y="2730145"/>
            <a:ext cx="3513201" cy="6534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86" y="4515938"/>
            <a:ext cx="2414225" cy="9998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17" y="5626197"/>
            <a:ext cx="3810330" cy="780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5937" y="1238999"/>
            <a:ext cx="7553325" cy="4981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94199" y="653258"/>
            <a:ext cx="7416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Framework (updated June 2018)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8810" y="2344696"/>
            <a:ext cx="29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Fiscal Agent and Staff Support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810" y="4007968"/>
            <a:ext cx="29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Funding partners</a:t>
            </a:r>
          </a:p>
        </p:txBody>
      </p:sp>
    </p:spTree>
    <p:extLst>
      <p:ext uri="{BB962C8B-B14F-4D97-AF65-F5344CB8AC3E}">
        <p14:creationId xmlns:p14="http://schemas.microsoft.com/office/powerpoint/2010/main" val="3048372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24" y="390652"/>
            <a:ext cx="2968752" cy="15057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94199" y="653258"/>
            <a:ext cx="7416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Strategic Framework (updated June 2018)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999" y="1058993"/>
            <a:ext cx="7553325" cy="3552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224" y="2147777"/>
            <a:ext cx="3135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Who is our community?</a:t>
            </a:r>
          </a:p>
          <a:p>
            <a:r>
              <a:rPr lang="en-US" dirty="0">
                <a:solidFill>
                  <a:schemeClr val="bg1"/>
                </a:solidFill>
              </a:rPr>
              <a:t>A network of 30 providers in early learning, K-12, health and human services. The full coalition convenes monthly; the action teams on their own schedules.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have six action teams and two governing committees who set plans and priorities that align with both the approaches listed here and with their own organizational missions.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4199" y="4724400"/>
            <a:ext cx="741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an organized platform for service providers who are working FOR families with young children; we are not comprised OF families.  </a:t>
            </a:r>
          </a:p>
          <a:p>
            <a:endParaRPr lang="en-US" dirty="0"/>
          </a:p>
          <a:p>
            <a:r>
              <a:rPr lang="en-US" dirty="0"/>
              <a:t>We play a key role in elevating family voice to state and federal agency decision makers; we leverage our roles in the middle, similar to how middle managers serve as  </a:t>
            </a:r>
            <a:r>
              <a:rPr lang="en-US" dirty="0">
                <a:hlinkClick r:id="rId5"/>
              </a:rPr>
              <a:t>powerful change agents.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2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5676" y="2016384"/>
            <a:ext cx="10058400" cy="40654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382261"/>
            <a:ext cx="2734962" cy="1355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7635" y="631389"/>
            <a:ext cx="6230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Addressing Systemic Inequity: 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Creating Local Systems-Level Efficiencies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76" y="1738184"/>
            <a:ext cx="10058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Home Visiting Collaborative (meets monthly)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30 Home Visiting programs across Yakima and Kittitas Counties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Coordinates referrals, recruitment efforts, and shared professional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 2017, there were 700 state and federal home visiting slots in Yakima County, and nearly 6,000 children under 5 living in poverty</a:t>
            </a:r>
            <a:r>
              <a:rPr lang="en-US" sz="2400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To mitigate this vast service delta, this group’s guiding principle is to ensure families are matched to the best fit and programs are full.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interest convergence of individual program success and coordinating resources to serve families provides value to individual programs, incentivizing participation which leads to its continued success.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66486" y="6377467"/>
            <a:ext cx="5049553" cy="328133"/>
          </a:xfrm>
        </p:spPr>
        <p:txBody>
          <a:bodyPr/>
          <a:lstStyle/>
          <a:p>
            <a:r>
              <a:rPr lang="en-US" sz="1050" dirty="0"/>
              <a:t>1-Urban Institute: Yakima Pay for Success Home Visiting Scoping Report, 2018</a:t>
            </a:r>
          </a:p>
        </p:txBody>
      </p:sp>
    </p:spTree>
    <p:extLst>
      <p:ext uri="{BB962C8B-B14F-4D97-AF65-F5344CB8AC3E}">
        <p14:creationId xmlns:p14="http://schemas.microsoft.com/office/powerpoint/2010/main" val="1136731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294" y="616437"/>
            <a:ext cx="2735041" cy="36484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5676" y="1773368"/>
            <a:ext cx="10058400" cy="40654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382261"/>
            <a:ext cx="2734962" cy="1355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9156" y="784077"/>
            <a:ext cx="55501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Community Engagement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76" y="1773368"/>
            <a:ext cx="976760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Kaleidoscope Model Play and Learn Groups-located at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DSHS Community Service Offices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Operated by Catholic Charities Serving Central WA in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	partnership with local CSO Administrators and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Tuesdays: Sunnyside;  Thursdays, Yakima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Feb 2017-April 2018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1,445 children, 1,090 parents/caregivers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Highly skilled bilingual facilitators create rapport quickly, affirm parents/caregivers for the good they are doing with their children, play and bonding is the primary focus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Co-location of services meets parents/caregivers where they are and values families as worthy of a comfortable, inviting space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54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5676" y="2016384"/>
            <a:ext cx="10058400" cy="40654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382261"/>
            <a:ext cx="2734962" cy="1355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31296" y="854023"/>
            <a:ext cx="658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Challenges, Obstacles, Lessons Learned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76" y="1741740"/>
            <a:ext cx="985904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As a community of service providers 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we can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share voice and concerns from the families we serve,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coordinate referrals and recruitment to benefit all programs,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meet during the regular work day as part of paid work,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create cross-sector partnerships,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connect with elected officials in ways that publicly-funded entities can’t.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As a community of service providers </a:t>
            </a:r>
            <a:r>
              <a:rPr lang="en-US" sz="2400" u="sng" dirty="0">
                <a:solidFill>
                  <a:schemeClr val="bg2">
                    <a:lumMod val="50000"/>
                  </a:schemeClr>
                </a:solidFill>
              </a:rPr>
              <a:t>we can’t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claim that we are a coalition OF families,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connect with Family, Friend, and Neighbor providers (if we meet during the regular work week),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always operate without turf issues.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7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35676" y="2016384"/>
            <a:ext cx="10058400" cy="40654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6" y="382261"/>
            <a:ext cx="2734962" cy="1355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9156" y="862415"/>
            <a:ext cx="55501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Hope for an equitable future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76" y="1738184"/>
            <a:ext cx="6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35676" y="1833111"/>
            <a:ext cx="10058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The CSO Play &amp; Learn project is grant-funded through 2018. Our intent is to demonstrate the value so that it becomes a budget line item at CSOs so that families feeling like valued clients is an organizational priority. 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Here are responses from DSHS staff about the impact of this project which we see as evidence of interest convergence demonstrating value: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“Parents are more relaxed and focused.”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“Parents are more calm and ask more questions about our services.”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bg2">
                    <a:lumMod val="50000"/>
                  </a:schemeClr>
                </a:solidFill>
              </a:rPr>
              <a:t>“Play &amp; learn sets a more calming atmosphere for parents...they are more willing to share and spend quality time answering our questions. We are able to get a more real response from clients and helps us workers complete quality work.”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922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CFF10A0267EE46979FB2A6D0B6BEAB" ma:contentTypeVersion="10" ma:contentTypeDescription="Create a new document." ma:contentTypeScope="" ma:versionID="287bf0a9502b4795a64583f06b48ba50">
  <xsd:schema xmlns:xsd="http://www.w3.org/2001/XMLSchema" xmlns:xs="http://www.w3.org/2001/XMLSchema" xmlns:p="http://schemas.microsoft.com/office/2006/metadata/properties" xmlns:ns2="75045e57-ae0f-40e6-bbea-df4051c69e61" xmlns:ns3="b7bb79ec-c329-49c9-a773-96e550fa655d" targetNamespace="http://schemas.microsoft.com/office/2006/metadata/properties" ma:root="true" ma:fieldsID="67ab7d0215a0faf99fef8719c7ced8e0" ns2:_="" ns3:_="">
    <xsd:import namespace="75045e57-ae0f-40e6-bbea-df4051c69e61"/>
    <xsd:import namespace="b7bb79ec-c329-49c9-a773-96e550fa65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45e57-ae0f-40e6-bbea-df4051c69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b79ec-c329-49c9-a773-96e550fa65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BDB232-3A87-4387-940B-8B583973DD56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7bb79ec-c329-49c9-a773-96e550fa655d"/>
    <ds:schemaRef ds:uri="http://purl.org/dc/terms/"/>
    <ds:schemaRef ds:uri="75045e57-ae0f-40e6-bbea-df4051c69e61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27B676-58B1-4133-A43A-906E844D21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932C1-6B5C-4E3B-AA28-18998B2794E0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741</TotalTime>
  <Words>537</Words>
  <Application>Microsoft Office PowerPoint</Application>
  <PresentationFormat>Widescreen</PresentationFormat>
  <Paragraphs>63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YVCF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Investing in  Children Coalition</dc:title>
  <dc:creator>Lindsay Boswell</dc:creator>
  <cp:lastModifiedBy>Brenda Anibarro</cp:lastModifiedBy>
  <cp:revision>50</cp:revision>
  <dcterms:created xsi:type="dcterms:W3CDTF">2016-10-31T18:13:33Z</dcterms:created>
  <dcterms:modified xsi:type="dcterms:W3CDTF">2018-08-31T18:18:26Z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0x01010088CFF10A0267EE46979FB2A6D0B6BEAB</vt:lpwstr>
  </property>
</Properties>
</file>